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522B-A685-4566-94FE-3226256B8C0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4483-1030-42F9-8964-F2E5E561B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522B-A685-4566-94FE-3226256B8C0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4483-1030-42F9-8964-F2E5E561B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522B-A685-4566-94FE-3226256B8C0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4483-1030-42F9-8964-F2E5E561B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522B-A685-4566-94FE-3226256B8C0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4483-1030-42F9-8964-F2E5E561B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522B-A685-4566-94FE-3226256B8C0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4483-1030-42F9-8964-F2E5E561B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522B-A685-4566-94FE-3226256B8C0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4483-1030-42F9-8964-F2E5E561B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522B-A685-4566-94FE-3226256B8C0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4483-1030-42F9-8964-F2E5E561B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522B-A685-4566-94FE-3226256B8C0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4483-1030-42F9-8964-F2E5E561B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522B-A685-4566-94FE-3226256B8C0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4483-1030-42F9-8964-F2E5E561B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522B-A685-4566-94FE-3226256B8C0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4483-1030-42F9-8964-F2E5E561B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522B-A685-4566-94FE-3226256B8C0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264483-1030-42F9-8964-F2E5E561B3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D6522B-A685-4566-94FE-3226256B8C00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264483-1030-42F9-8964-F2E5E561B3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Prava</a:t>
            </a:r>
            <a:r>
              <a:rPr lang="en-US" dirty="0" smtClean="0"/>
              <a:t> I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dece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Pavle</a:t>
            </a:r>
            <a:r>
              <a:rPr lang="en-US" dirty="0" smtClean="0"/>
              <a:t> </a:t>
            </a:r>
            <a:r>
              <a:rPr lang="en-US" dirty="0" err="1" smtClean="0"/>
              <a:t>Tasic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Svako</a:t>
            </a:r>
            <a:r>
              <a:rPr lang="en-US" dirty="0" smtClean="0"/>
              <a:t> </a:t>
            </a:r>
            <a:r>
              <a:rPr lang="en-US" dirty="0" err="1" smtClean="0"/>
              <a:t>dete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Svako</a:t>
            </a:r>
            <a:r>
              <a:rPr lang="en-US" sz="6600" dirty="0" smtClean="0"/>
              <a:t> </a:t>
            </a:r>
            <a:r>
              <a:rPr lang="en-US" sz="6600" dirty="0" err="1" smtClean="0"/>
              <a:t>dete</a:t>
            </a:r>
            <a:r>
              <a:rPr lang="en-US" sz="6600" dirty="0" smtClean="0"/>
              <a:t> </a:t>
            </a:r>
            <a:r>
              <a:rPr lang="en-US" sz="6600" dirty="0" err="1" smtClean="0"/>
              <a:t>ima</a:t>
            </a:r>
            <a:r>
              <a:rPr lang="en-US" sz="6600" dirty="0" smtClean="0"/>
              <a:t>  </a:t>
            </a:r>
            <a:r>
              <a:rPr lang="en-US" sz="6600" dirty="0" err="1" smtClean="0"/>
              <a:t>svoja</a:t>
            </a:r>
            <a:r>
              <a:rPr lang="en-US" sz="6600" dirty="0" smtClean="0"/>
              <a:t> </a:t>
            </a:r>
            <a:r>
              <a:rPr lang="en-US" sz="6600" dirty="0" err="1" smtClean="0"/>
              <a:t>prava</a:t>
            </a:r>
            <a:r>
              <a:rPr lang="en-US" sz="6600" dirty="0" smtClean="0"/>
              <a:t> </a:t>
            </a:r>
            <a:r>
              <a:rPr lang="en-US" sz="6600" dirty="0" err="1" smtClean="0"/>
              <a:t>kao</a:t>
            </a:r>
            <a:r>
              <a:rPr lang="en-US" sz="6600" dirty="0" smtClean="0"/>
              <a:t> I </a:t>
            </a:r>
            <a:r>
              <a:rPr lang="en-US" sz="6600" dirty="0" err="1" smtClean="0"/>
              <a:t>svoje</a:t>
            </a:r>
            <a:r>
              <a:rPr lang="en-US" sz="6600" dirty="0" smtClean="0"/>
              <a:t> </a:t>
            </a:r>
            <a:r>
              <a:rPr lang="en-US" sz="6600" dirty="0" err="1" smtClean="0"/>
              <a:t>odgovornosti</a:t>
            </a:r>
            <a:r>
              <a:rPr lang="en-US" sz="6600" dirty="0" smtClean="0"/>
              <a:t> </a:t>
            </a:r>
            <a:r>
              <a:rPr lang="en-US" sz="6600" dirty="0" err="1" smtClean="0"/>
              <a:t>koja</a:t>
            </a:r>
            <a:r>
              <a:rPr lang="en-US" sz="6600" dirty="0" smtClean="0"/>
              <a:t> </a:t>
            </a:r>
            <a:r>
              <a:rPr lang="en-US" sz="6600" dirty="0" err="1" smtClean="0"/>
              <a:t>mora</a:t>
            </a:r>
            <a:r>
              <a:rPr lang="en-US" sz="6600" dirty="0" smtClean="0"/>
              <a:t> </a:t>
            </a:r>
            <a:r>
              <a:rPr lang="en-US" sz="6600" dirty="0" err="1" smtClean="0"/>
              <a:t>da</a:t>
            </a:r>
            <a:r>
              <a:rPr lang="en-US" sz="6600" dirty="0" smtClean="0"/>
              <a:t> </a:t>
            </a:r>
            <a:r>
              <a:rPr lang="en-US" sz="6600" dirty="0" smtClean="0"/>
              <a:t> </a:t>
            </a:r>
            <a:r>
              <a:rPr lang="en-US" sz="6600" dirty="0" err="1" smtClean="0"/>
              <a:t>ispunjava</a:t>
            </a:r>
            <a:endParaRPr lang="en-US" sz="66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dece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Deca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:	</a:t>
            </a:r>
          </a:p>
          <a:p>
            <a:endParaRPr lang="en-US" dirty="0" smtClean="0"/>
          </a:p>
          <a:p>
            <a:r>
              <a:rPr lang="en-US" dirty="0" err="1" smtClean="0"/>
              <a:t>Skolovanje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Na </a:t>
            </a:r>
            <a:r>
              <a:rPr lang="en-US" dirty="0" err="1" smtClean="0"/>
              <a:t>igru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Na </a:t>
            </a:r>
            <a:r>
              <a:rPr lang="en-US" dirty="0" err="1" smtClean="0"/>
              <a:t>slobodu</a:t>
            </a:r>
            <a:r>
              <a:rPr lang="en-US" dirty="0" smtClean="0"/>
              <a:t> </a:t>
            </a:r>
            <a:r>
              <a:rPr lang="en-US" dirty="0" err="1" smtClean="0"/>
              <a:t>kretanja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Na </a:t>
            </a:r>
            <a:r>
              <a:rPr lang="en-US" dirty="0" err="1" smtClean="0"/>
              <a:t>starateljstvo</a:t>
            </a:r>
            <a:r>
              <a:rPr lang="en-US" dirty="0" smtClean="0"/>
              <a:t>/</a:t>
            </a:r>
            <a:r>
              <a:rPr lang="en-US" dirty="0" err="1" smtClean="0"/>
              <a:t>roditelje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Odgovornosti</a:t>
            </a:r>
            <a:r>
              <a:rPr lang="en-US" dirty="0" smtClean="0"/>
              <a:t>  </a:t>
            </a:r>
            <a:r>
              <a:rPr lang="en-US" dirty="0" err="1" smtClean="0"/>
              <a:t>dece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jednako</a:t>
            </a:r>
            <a:r>
              <a:rPr lang="en-US" dirty="0" smtClean="0"/>
              <a:t> </a:t>
            </a:r>
            <a:r>
              <a:rPr lang="en-US" dirty="0" err="1" smtClean="0"/>
              <a:t>vazna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I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dece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dece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idu</a:t>
            </a:r>
            <a:r>
              <a:rPr lang="en-US" dirty="0" smtClean="0"/>
              <a:t> u </a:t>
            </a:r>
            <a:r>
              <a:rPr lang="en-US" dirty="0" err="1" smtClean="0"/>
              <a:t>skolu</a:t>
            </a:r>
            <a:r>
              <a:rPr lang="en-US" dirty="0" smtClean="0"/>
              <a:t> I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rade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zadatke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pomazu</a:t>
            </a:r>
            <a:r>
              <a:rPr lang="en-US" dirty="0" smtClean="0"/>
              <a:t> u </a:t>
            </a:r>
            <a:r>
              <a:rPr lang="en-US" dirty="0" err="1" smtClean="0"/>
              <a:t>kucnim</a:t>
            </a:r>
            <a:r>
              <a:rPr lang="en-US" dirty="0" smtClean="0"/>
              <a:t> </a:t>
            </a:r>
            <a:r>
              <a:rPr lang="en-US" dirty="0" err="1" smtClean="0"/>
              <a:t>poslovima</a:t>
            </a:r>
            <a:r>
              <a:rPr lang="en-US" dirty="0" smtClean="0"/>
              <a:t> I </a:t>
            </a:r>
            <a:r>
              <a:rPr lang="en-US" dirty="0" err="1" smtClean="0"/>
              <a:t>starijima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pokazu</a:t>
            </a:r>
            <a:r>
              <a:rPr lang="en-US" dirty="0" smtClean="0"/>
              <a:t> </a:t>
            </a:r>
            <a:r>
              <a:rPr lang="en-US" dirty="0" err="1" smtClean="0"/>
              <a:t>postovanje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odraslima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Ovo</a:t>
            </a:r>
            <a:r>
              <a:rPr lang="en-US" dirty="0" smtClean="0"/>
              <a:t> je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kratka</a:t>
            </a:r>
            <a:r>
              <a:rPr lang="en-US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poucna</a:t>
            </a:r>
            <a:r>
              <a:rPr lang="en-US" dirty="0" smtClean="0"/>
              <a:t> </a:t>
            </a:r>
            <a:r>
              <a:rPr lang="en-US" dirty="0" err="1" smtClean="0"/>
              <a:t>prezentacija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Hvala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paznji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</a:t>
            </a:r>
            <a:r>
              <a:rPr lang="en-US" dirty="0" err="1" smtClean="0"/>
              <a:t>Pavle</a:t>
            </a:r>
            <a:r>
              <a:rPr lang="en-US" dirty="0" smtClean="0"/>
              <a:t> </a:t>
            </a:r>
            <a:r>
              <a:rPr lang="en-US" dirty="0" err="1" smtClean="0"/>
              <a:t>Tasic</a:t>
            </a:r>
            <a:r>
              <a:rPr lang="en-US" dirty="0" smtClean="0"/>
              <a:t> VII1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68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Prava I odgovornosti dece</vt:lpstr>
      <vt:lpstr>Svako dete</vt:lpstr>
      <vt:lpstr>Prava dece</vt:lpstr>
      <vt:lpstr>Odgovornosti  dece su jednako vazna kao I prava dece</vt:lpstr>
      <vt:lpstr>Ovo je bila jedna kratka, ali poucna prezentacija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Prava I odgovornosti dece</dc:title>
  <dc:creator>IK</dc:creator>
  <cp:lastModifiedBy>USER</cp:lastModifiedBy>
  <cp:revision>3</cp:revision>
  <dcterms:created xsi:type="dcterms:W3CDTF">2020-09-21T17:12:39Z</dcterms:created>
  <dcterms:modified xsi:type="dcterms:W3CDTF">2020-09-26T15:19:42Z</dcterms:modified>
</cp:coreProperties>
</file>